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5" r:id="rId9"/>
    <p:sldId id="266" r:id="rId10"/>
    <p:sldId id="268" r:id="rId11"/>
    <p:sldId id="267" r:id="rId12"/>
    <p:sldId id="262" r:id="rId13"/>
    <p:sldId id="264" r:id="rId14"/>
    <p:sldId id="269" r:id="rId15"/>
    <p:sldId id="270" r:id="rId16"/>
    <p:sldId id="271" r:id="rId17"/>
    <p:sldId id="272" r:id="rId18"/>
    <p:sldId id="278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5" autoAdjust="0"/>
    <p:restoredTop sz="99035" autoAdjust="0"/>
  </p:normalViewPr>
  <p:slideViewPr>
    <p:cSldViewPr>
      <p:cViewPr>
        <p:scale>
          <a:sx n="70" d="100"/>
          <a:sy n="70" d="100"/>
        </p:scale>
        <p:origin x="-208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E2093-EB0A-4CCB-B67A-9B3D80E2E73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1B192C-96C1-4EE9-AC20-A4F035F565E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en-US" sz="36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আচার_অনুষ্ঠান</a:t>
          </a:r>
          <a:endParaRPr lang="en-US" sz="3600" dirty="0">
            <a:solidFill>
              <a:srgbClr val="002060"/>
            </a:solidFill>
          </a:endParaRPr>
        </a:p>
      </dgm:t>
    </dgm:pt>
    <dgm:pt modelId="{491CBE37-D171-45BF-B1EC-CE17BE48573D}" type="parTrans" cxnId="{D98DCB9F-4D35-4963-B0A1-091C5E4EFC23}">
      <dgm:prSet/>
      <dgm:spPr/>
      <dgm:t>
        <a:bodyPr/>
        <a:lstStyle/>
        <a:p>
          <a:endParaRPr lang="en-US"/>
        </a:p>
      </dgm:t>
    </dgm:pt>
    <dgm:pt modelId="{7B55906D-EC53-422D-B200-9E388A7168D9}" type="sibTrans" cxnId="{D98DCB9F-4D35-4963-B0A1-091C5E4EFC23}">
      <dgm:prSet/>
      <dgm:spPr/>
      <dgm:t>
        <a:bodyPr/>
        <a:lstStyle/>
        <a:p>
          <a:endParaRPr lang="en-US"/>
        </a:p>
      </dgm:t>
    </dgm:pt>
    <dgm:pt modelId="{1EC2EE9A-694E-4364-BC96-483EA266D86E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/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মুখে_ভাত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9534295-4B62-4BCD-93E0-B6407553A3BE}" type="parTrans" cxnId="{BE69B654-0403-4DC5-9190-1C74AAE35DD6}">
      <dgm:prSet/>
      <dgm:spPr/>
      <dgm:t>
        <a:bodyPr/>
        <a:lstStyle/>
        <a:p>
          <a:endParaRPr lang="en-US"/>
        </a:p>
      </dgm:t>
    </dgm:pt>
    <dgm:pt modelId="{D296199D-8305-4092-8CC0-63B3BD09D59D}" type="sibTrans" cxnId="{BE69B654-0403-4DC5-9190-1C74AAE35DD6}">
      <dgm:prSet/>
      <dgm:spPr/>
      <dgm:t>
        <a:bodyPr/>
        <a:lstStyle/>
        <a:p>
          <a:endParaRPr lang="en-US"/>
        </a:p>
      </dgm:t>
    </dgm:pt>
    <dgm:pt modelId="{D15C9A73-C4DD-4480-A112-83CC7D511F5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/>
      </dgm:spPr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জন্মদিন</a:t>
          </a:r>
          <a:endParaRPr lang="en-US" sz="24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2EA0CE26-27EE-4B95-A3A2-45F84C04FE17}" type="parTrans" cxnId="{63665E53-BA64-4E3C-8792-C18FFC153476}">
      <dgm:prSet/>
      <dgm:spPr/>
      <dgm:t>
        <a:bodyPr/>
        <a:lstStyle/>
        <a:p>
          <a:endParaRPr lang="en-US"/>
        </a:p>
      </dgm:t>
    </dgm:pt>
    <dgm:pt modelId="{F0D700F3-8613-4871-979B-78E4FCCBCDB3}" type="sibTrans" cxnId="{63665E53-BA64-4E3C-8792-C18FFC153476}">
      <dgm:prSet/>
      <dgm:spPr/>
      <dgm:t>
        <a:bodyPr/>
        <a:lstStyle/>
        <a:p>
          <a:endParaRPr lang="en-US"/>
        </a:p>
      </dgm:t>
    </dgm:pt>
    <dgm:pt modelId="{8FEED8D9-F440-4C95-85BF-1952286E4C59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57150"/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গায়ে-হলুদ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CD31B51-7E5C-4381-A223-53AC472312D1}" type="parTrans" cxnId="{EF96F72B-A84C-4833-8523-C9939089D543}">
      <dgm:prSet/>
      <dgm:spPr/>
      <dgm:t>
        <a:bodyPr/>
        <a:lstStyle/>
        <a:p>
          <a:endParaRPr lang="en-US"/>
        </a:p>
      </dgm:t>
    </dgm:pt>
    <dgm:pt modelId="{7BD2C838-2D91-4320-B518-58762DF38043}" type="sibTrans" cxnId="{EF96F72B-A84C-4833-8523-C9939089D543}">
      <dgm:prSet/>
      <dgm:spPr/>
      <dgm:t>
        <a:bodyPr/>
        <a:lstStyle/>
        <a:p>
          <a:endParaRPr lang="en-US"/>
        </a:p>
      </dgm:t>
    </dgm:pt>
    <dgm:pt modelId="{BDACAF0E-62A3-4BEE-9E03-E2BA5BF14320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আকিকা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6F20B15-EAF3-4DEA-BEBB-F0DA8991EDDA}" type="parTrans" cxnId="{E6AFF828-9DB7-40C9-9411-2101D7BDB9D3}">
      <dgm:prSet/>
      <dgm:spPr/>
      <dgm:t>
        <a:bodyPr/>
        <a:lstStyle/>
        <a:p>
          <a:endParaRPr lang="en-US"/>
        </a:p>
      </dgm:t>
    </dgm:pt>
    <dgm:pt modelId="{993EBD18-A90E-4D00-9596-C1F71C0E78FB}" type="sibTrans" cxnId="{E6AFF828-9DB7-40C9-9411-2101D7BDB9D3}">
      <dgm:prSet/>
      <dgm:spPr/>
      <dgm:t>
        <a:bodyPr/>
        <a:lstStyle/>
        <a:p>
          <a:endParaRPr lang="en-US"/>
        </a:p>
      </dgm:t>
    </dgm:pt>
    <dgm:pt modelId="{E9FA4C3D-9460-4471-B9B1-7AB3DA03187D}" type="pres">
      <dgm:prSet presAssocID="{732E2093-EB0A-4CCB-B67A-9B3D80E2E7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50DBF1-DA67-40B2-8A0E-06CFD7DD26F3}" type="pres">
      <dgm:prSet presAssocID="{B21B192C-96C1-4EE9-AC20-A4F035F565ED}" presName="centerShape" presStyleLbl="node0" presStyleIdx="0" presStyleCnt="1" custLinFactNeighborY="3847"/>
      <dgm:spPr/>
      <dgm:t>
        <a:bodyPr/>
        <a:lstStyle/>
        <a:p>
          <a:endParaRPr lang="en-US"/>
        </a:p>
      </dgm:t>
    </dgm:pt>
    <dgm:pt modelId="{5503ECEC-B176-4972-8A7B-DC5D7D9642AF}" type="pres">
      <dgm:prSet presAssocID="{1EC2EE9A-694E-4364-BC96-483EA266D86E}" presName="node" presStyleLbl="node1" presStyleIdx="0" presStyleCnt="4" custScaleX="101646" custScaleY="106286" custRadScaleRad="104307" custRadScaleInc="-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851EB-93C6-477A-961D-44CA19ED8CFD}" type="pres">
      <dgm:prSet presAssocID="{1EC2EE9A-694E-4364-BC96-483EA266D86E}" presName="dummy" presStyleCnt="0"/>
      <dgm:spPr/>
    </dgm:pt>
    <dgm:pt modelId="{6E826988-2ED2-400F-A992-DEBAF06D9E45}" type="pres">
      <dgm:prSet presAssocID="{D296199D-8305-4092-8CC0-63B3BD09D59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E486D2B-2704-434A-BB73-A4D4387ACCF7}" type="pres">
      <dgm:prSet presAssocID="{D15C9A73-C4DD-4480-A112-83CC7D511F59}" presName="node" presStyleLbl="node1" presStyleIdx="1" presStyleCnt="4" custRadScaleRad="107000" custRadScaleInc="11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98B35-5CC3-4359-96DF-D8CA69FB1FFF}" type="pres">
      <dgm:prSet presAssocID="{D15C9A73-C4DD-4480-A112-83CC7D511F59}" presName="dummy" presStyleCnt="0"/>
      <dgm:spPr/>
    </dgm:pt>
    <dgm:pt modelId="{096BF3C1-6CB4-41F7-94E4-30739834D0F6}" type="pres">
      <dgm:prSet presAssocID="{F0D700F3-8613-4871-979B-78E4FCCBCDB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F5E5CC6-557F-4F7D-B931-7BF433885FCE}" type="pres">
      <dgm:prSet presAssocID="{8FEED8D9-F440-4C95-85BF-1952286E4C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A6B80-D2C7-440A-85E9-DBF7C283A5E9}" type="pres">
      <dgm:prSet presAssocID="{8FEED8D9-F440-4C95-85BF-1952286E4C59}" presName="dummy" presStyleCnt="0"/>
      <dgm:spPr/>
    </dgm:pt>
    <dgm:pt modelId="{04DCF501-9A7E-4E77-B36B-E531DAF2B23D}" type="pres">
      <dgm:prSet presAssocID="{7BD2C838-2D91-4320-B518-58762DF3804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E1AC343-203B-4D42-9974-541B908E2375}" type="pres">
      <dgm:prSet presAssocID="{BDACAF0E-62A3-4BEE-9E03-E2BA5BF143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AE385-FF9E-4C90-BDDB-CCFEF8335EA1}" type="pres">
      <dgm:prSet presAssocID="{BDACAF0E-62A3-4BEE-9E03-E2BA5BF14320}" presName="dummy" presStyleCnt="0"/>
      <dgm:spPr/>
    </dgm:pt>
    <dgm:pt modelId="{B7C85595-92D5-4EEF-B8D7-5C31BD408D77}" type="pres">
      <dgm:prSet presAssocID="{993EBD18-A90E-4D00-9596-C1F71C0E78F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472ADBB-AC06-4A2D-8F2E-E4FC525C4A2D}" type="presOf" srcId="{1EC2EE9A-694E-4364-BC96-483EA266D86E}" destId="{5503ECEC-B176-4972-8A7B-DC5D7D9642AF}" srcOrd="0" destOrd="0" presId="urn:microsoft.com/office/officeart/2005/8/layout/radial6"/>
    <dgm:cxn modelId="{E6AFF828-9DB7-40C9-9411-2101D7BDB9D3}" srcId="{B21B192C-96C1-4EE9-AC20-A4F035F565ED}" destId="{BDACAF0E-62A3-4BEE-9E03-E2BA5BF14320}" srcOrd="3" destOrd="0" parTransId="{F6F20B15-EAF3-4DEA-BEBB-F0DA8991EDDA}" sibTransId="{993EBD18-A90E-4D00-9596-C1F71C0E78FB}"/>
    <dgm:cxn modelId="{3A5926A9-965A-4D73-AAF6-B7112AFFC7A2}" type="presOf" srcId="{BDACAF0E-62A3-4BEE-9E03-E2BA5BF14320}" destId="{CE1AC343-203B-4D42-9974-541B908E2375}" srcOrd="0" destOrd="0" presId="urn:microsoft.com/office/officeart/2005/8/layout/radial6"/>
    <dgm:cxn modelId="{91F686C9-15D1-4C6F-BE76-6F1F17DB68EF}" type="presOf" srcId="{B21B192C-96C1-4EE9-AC20-A4F035F565ED}" destId="{C750DBF1-DA67-40B2-8A0E-06CFD7DD26F3}" srcOrd="0" destOrd="0" presId="urn:microsoft.com/office/officeart/2005/8/layout/radial6"/>
    <dgm:cxn modelId="{63665E53-BA64-4E3C-8792-C18FFC153476}" srcId="{B21B192C-96C1-4EE9-AC20-A4F035F565ED}" destId="{D15C9A73-C4DD-4480-A112-83CC7D511F59}" srcOrd="1" destOrd="0" parTransId="{2EA0CE26-27EE-4B95-A3A2-45F84C04FE17}" sibTransId="{F0D700F3-8613-4871-979B-78E4FCCBCDB3}"/>
    <dgm:cxn modelId="{1AF47874-4004-42C4-9977-F737EF656343}" type="presOf" srcId="{F0D700F3-8613-4871-979B-78E4FCCBCDB3}" destId="{096BF3C1-6CB4-41F7-94E4-30739834D0F6}" srcOrd="0" destOrd="0" presId="urn:microsoft.com/office/officeart/2005/8/layout/radial6"/>
    <dgm:cxn modelId="{EF96F72B-A84C-4833-8523-C9939089D543}" srcId="{B21B192C-96C1-4EE9-AC20-A4F035F565ED}" destId="{8FEED8D9-F440-4C95-85BF-1952286E4C59}" srcOrd="2" destOrd="0" parTransId="{FCD31B51-7E5C-4381-A223-53AC472312D1}" sibTransId="{7BD2C838-2D91-4320-B518-58762DF38043}"/>
    <dgm:cxn modelId="{7BEA8FC6-EDAE-47F3-931B-513F7B82BC24}" type="presOf" srcId="{7BD2C838-2D91-4320-B518-58762DF38043}" destId="{04DCF501-9A7E-4E77-B36B-E531DAF2B23D}" srcOrd="0" destOrd="0" presId="urn:microsoft.com/office/officeart/2005/8/layout/radial6"/>
    <dgm:cxn modelId="{939D472A-2D10-4AA0-B263-9D2AF916BCCB}" type="presOf" srcId="{732E2093-EB0A-4CCB-B67A-9B3D80E2E739}" destId="{E9FA4C3D-9460-4471-B9B1-7AB3DA03187D}" srcOrd="0" destOrd="0" presId="urn:microsoft.com/office/officeart/2005/8/layout/radial6"/>
    <dgm:cxn modelId="{DDAF06A9-578B-48FF-9219-19CE42954F8E}" type="presOf" srcId="{D296199D-8305-4092-8CC0-63B3BD09D59D}" destId="{6E826988-2ED2-400F-A992-DEBAF06D9E45}" srcOrd="0" destOrd="0" presId="urn:microsoft.com/office/officeart/2005/8/layout/radial6"/>
    <dgm:cxn modelId="{BE69B654-0403-4DC5-9190-1C74AAE35DD6}" srcId="{B21B192C-96C1-4EE9-AC20-A4F035F565ED}" destId="{1EC2EE9A-694E-4364-BC96-483EA266D86E}" srcOrd="0" destOrd="0" parTransId="{A9534295-4B62-4BCD-93E0-B6407553A3BE}" sibTransId="{D296199D-8305-4092-8CC0-63B3BD09D59D}"/>
    <dgm:cxn modelId="{2D8B434D-85EC-44DA-8848-DADE45BB3298}" type="presOf" srcId="{8FEED8D9-F440-4C95-85BF-1952286E4C59}" destId="{2F5E5CC6-557F-4F7D-B931-7BF433885FCE}" srcOrd="0" destOrd="0" presId="urn:microsoft.com/office/officeart/2005/8/layout/radial6"/>
    <dgm:cxn modelId="{C6D2DB78-7130-4542-90B8-C9B40446F247}" type="presOf" srcId="{D15C9A73-C4DD-4480-A112-83CC7D511F59}" destId="{6E486D2B-2704-434A-BB73-A4D4387ACCF7}" srcOrd="0" destOrd="0" presId="urn:microsoft.com/office/officeart/2005/8/layout/radial6"/>
    <dgm:cxn modelId="{6818E42E-CB21-4EB3-A2B7-BA35454CB7AF}" type="presOf" srcId="{993EBD18-A90E-4D00-9596-C1F71C0E78FB}" destId="{B7C85595-92D5-4EEF-B8D7-5C31BD408D77}" srcOrd="0" destOrd="0" presId="urn:microsoft.com/office/officeart/2005/8/layout/radial6"/>
    <dgm:cxn modelId="{D98DCB9F-4D35-4963-B0A1-091C5E4EFC23}" srcId="{732E2093-EB0A-4CCB-B67A-9B3D80E2E739}" destId="{B21B192C-96C1-4EE9-AC20-A4F035F565ED}" srcOrd="0" destOrd="0" parTransId="{491CBE37-D171-45BF-B1EC-CE17BE48573D}" sibTransId="{7B55906D-EC53-422D-B200-9E388A7168D9}"/>
    <dgm:cxn modelId="{125B1274-A0B8-4521-92CA-E90D53005891}" type="presParOf" srcId="{E9FA4C3D-9460-4471-B9B1-7AB3DA03187D}" destId="{C750DBF1-DA67-40B2-8A0E-06CFD7DD26F3}" srcOrd="0" destOrd="0" presId="urn:microsoft.com/office/officeart/2005/8/layout/radial6"/>
    <dgm:cxn modelId="{5C5A7F7E-5C26-473A-B4D1-735DEAC0E7C2}" type="presParOf" srcId="{E9FA4C3D-9460-4471-B9B1-7AB3DA03187D}" destId="{5503ECEC-B176-4972-8A7B-DC5D7D9642AF}" srcOrd="1" destOrd="0" presId="urn:microsoft.com/office/officeart/2005/8/layout/radial6"/>
    <dgm:cxn modelId="{01A8FBEA-4525-4F81-901F-B9114557F494}" type="presParOf" srcId="{E9FA4C3D-9460-4471-B9B1-7AB3DA03187D}" destId="{962851EB-93C6-477A-961D-44CA19ED8CFD}" srcOrd="2" destOrd="0" presId="urn:microsoft.com/office/officeart/2005/8/layout/radial6"/>
    <dgm:cxn modelId="{02C47294-9FB0-471C-B3F2-40ABB19E9498}" type="presParOf" srcId="{E9FA4C3D-9460-4471-B9B1-7AB3DA03187D}" destId="{6E826988-2ED2-400F-A992-DEBAF06D9E45}" srcOrd="3" destOrd="0" presId="urn:microsoft.com/office/officeart/2005/8/layout/radial6"/>
    <dgm:cxn modelId="{ABB47B2C-97AA-48AF-888E-D3DA4DFDD44E}" type="presParOf" srcId="{E9FA4C3D-9460-4471-B9B1-7AB3DA03187D}" destId="{6E486D2B-2704-434A-BB73-A4D4387ACCF7}" srcOrd="4" destOrd="0" presId="urn:microsoft.com/office/officeart/2005/8/layout/radial6"/>
    <dgm:cxn modelId="{0981178B-ECBA-4F44-8F27-CD11F6FCCF27}" type="presParOf" srcId="{E9FA4C3D-9460-4471-B9B1-7AB3DA03187D}" destId="{83398B35-5CC3-4359-96DF-D8CA69FB1FFF}" srcOrd="5" destOrd="0" presId="urn:microsoft.com/office/officeart/2005/8/layout/radial6"/>
    <dgm:cxn modelId="{4D6DA5CC-EF0A-49E6-94C0-B217A8D9E3F3}" type="presParOf" srcId="{E9FA4C3D-9460-4471-B9B1-7AB3DA03187D}" destId="{096BF3C1-6CB4-41F7-94E4-30739834D0F6}" srcOrd="6" destOrd="0" presId="urn:microsoft.com/office/officeart/2005/8/layout/radial6"/>
    <dgm:cxn modelId="{827D94FF-BA88-460E-BF19-F34C3FE0274E}" type="presParOf" srcId="{E9FA4C3D-9460-4471-B9B1-7AB3DA03187D}" destId="{2F5E5CC6-557F-4F7D-B931-7BF433885FCE}" srcOrd="7" destOrd="0" presId="urn:microsoft.com/office/officeart/2005/8/layout/radial6"/>
    <dgm:cxn modelId="{9F3C152E-75DF-4532-A172-2F49F080710B}" type="presParOf" srcId="{E9FA4C3D-9460-4471-B9B1-7AB3DA03187D}" destId="{98EA6B80-D2C7-440A-85E9-DBF7C283A5E9}" srcOrd="8" destOrd="0" presId="urn:microsoft.com/office/officeart/2005/8/layout/radial6"/>
    <dgm:cxn modelId="{34022FCE-1346-4018-9E27-706710D0387B}" type="presParOf" srcId="{E9FA4C3D-9460-4471-B9B1-7AB3DA03187D}" destId="{04DCF501-9A7E-4E77-B36B-E531DAF2B23D}" srcOrd="9" destOrd="0" presId="urn:microsoft.com/office/officeart/2005/8/layout/radial6"/>
    <dgm:cxn modelId="{AE2B373C-2993-4DF6-9377-8D931C371F02}" type="presParOf" srcId="{E9FA4C3D-9460-4471-B9B1-7AB3DA03187D}" destId="{CE1AC343-203B-4D42-9974-541B908E2375}" srcOrd="10" destOrd="0" presId="urn:microsoft.com/office/officeart/2005/8/layout/radial6"/>
    <dgm:cxn modelId="{DEFFAF59-5348-4C6B-A82E-FA1FE4BA45CD}" type="presParOf" srcId="{E9FA4C3D-9460-4471-B9B1-7AB3DA03187D}" destId="{E99AE385-FF9E-4C90-BDDB-CCFEF8335EA1}" srcOrd="11" destOrd="0" presId="urn:microsoft.com/office/officeart/2005/8/layout/radial6"/>
    <dgm:cxn modelId="{8164F85F-2C9B-4048-BE7A-C9255BBC9361}" type="presParOf" srcId="{E9FA4C3D-9460-4471-B9B1-7AB3DA03187D}" destId="{B7C85595-92D5-4EEF-B8D7-5C31BD408D7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C85595-92D5-4EEF-B8D7-5C31BD408D77}">
      <dsp:nvSpPr>
        <dsp:cNvPr id="0" name=""/>
        <dsp:cNvSpPr/>
      </dsp:nvSpPr>
      <dsp:spPr>
        <a:xfrm>
          <a:off x="1207936" y="605390"/>
          <a:ext cx="3908726" cy="3908726"/>
        </a:xfrm>
        <a:prstGeom prst="blockArc">
          <a:avLst>
            <a:gd name="adj1" fmla="val 10799968"/>
            <a:gd name="adj2" fmla="val 16185092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CF501-9A7E-4E77-B36B-E531DAF2B23D}">
      <dsp:nvSpPr>
        <dsp:cNvPr id="0" name=""/>
        <dsp:cNvSpPr/>
      </dsp:nvSpPr>
      <dsp:spPr>
        <a:xfrm>
          <a:off x="1207936" y="605408"/>
          <a:ext cx="3908726" cy="3908726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BF3C1-6CB4-41F7-94E4-30739834D0F6}">
      <dsp:nvSpPr>
        <dsp:cNvPr id="0" name=""/>
        <dsp:cNvSpPr/>
      </dsp:nvSpPr>
      <dsp:spPr>
        <a:xfrm>
          <a:off x="1341542" y="610089"/>
          <a:ext cx="3908726" cy="3908726"/>
        </a:xfrm>
        <a:prstGeom prst="blockArc">
          <a:avLst>
            <a:gd name="adj1" fmla="val 219863"/>
            <a:gd name="adj2" fmla="val 5640786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26988-2ED2-400F-A992-DEBAF06D9E45}">
      <dsp:nvSpPr>
        <dsp:cNvPr id="0" name=""/>
        <dsp:cNvSpPr/>
      </dsp:nvSpPr>
      <dsp:spPr>
        <a:xfrm>
          <a:off x="1342209" y="600078"/>
          <a:ext cx="3908726" cy="3908726"/>
        </a:xfrm>
        <a:prstGeom prst="blockArc">
          <a:avLst>
            <a:gd name="adj1" fmla="val 15943062"/>
            <a:gd name="adj2" fmla="val 237929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0DBF1-DA67-40B2-8A0E-06CFD7DD26F3}">
      <dsp:nvSpPr>
        <dsp:cNvPr id="0" name=""/>
        <dsp:cNvSpPr/>
      </dsp:nvSpPr>
      <dsp:spPr>
        <a:xfrm>
          <a:off x="2263638" y="1807993"/>
          <a:ext cx="1797322" cy="1797322"/>
        </a:xfrm>
        <a:prstGeom prst="ellipse">
          <a:avLst/>
        </a:prstGeom>
        <a:gradFill rotWithShape="1">
          <a:gsLst>
            <a:gs pos="0">
              <a:schemeClr val="accent1">
                <a:tint val="70000"/>
                <a:satMod val="180000"/>
              </a:schemeClr>
            </a:gs>
            <a:gs pos="62000">
              <a:schemeClr val="accent1">
                <a:tint val="30000"/>
                <a:satMod val="180000"/>
              </a:schemeClr>
            </a:gs>
            <a:gs pos="100000">
              <a:schemeClr val="accent1">
                <a:tint val="22000"/>
                <a:satMod val="180000"/>
              </a:schemeClr>
            </a:gs>
          </a:gsLst>
          <a:lin ang="16200000" scaled="0"/>
        </a:gradFill>
        <a:ln w="57150" cap="flat" cmpd="sng" algn="ctr">
          <a:solidFill>
            <a:schemeClr val="accent1">
              <a:shade val="8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আচার_অনুষ্ঠান</a:t>
          </a:r>
          <a:endParaRPr lang="en-US" sz="3600" kern="1200" dirty="0">
            <a:solidFill>
              <a:srgbClr val="002060"/>
            </a:solidFill>
          </a:endParaRPr>
        </a:p>
      </dsp:txBody>
      <dsp:txXfrm>
        <a:off x="2263638" y="1807993"/>
        <a:ext cx="1797322" cy="1797322"/>
      </dsp:txXfrm>
    </dsp:sp>
    <dsp:sp modelId="{5503ECEC-B176-4972-8A7B-DC5D7D9642AF}">
      <dsp:nvSpPr>
        <dsp:cNvPr id="0" name=""/>
        <dsp:cNvSpPr/>
      </dsp:nvSpPr>
      <dsp:spPr>
        <a:xfrm>
          <a:off x="2514604" y="-17904"/>
          <a:ext cx="1278834" cy="1337211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মুখে_ভাত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514604" y="-17904"/>
        <a:ext cx="1278834" cy="1337211"/>
      </dsp:txXfrm>
    </dsp:sp>
    <dsp:sp modelId="{6E486D2B-2704-434A-BB73-A4D4387ACCF7}">
      <dsp:nvSpPr>
        <dsp:cNvPr id="0" name=""/>
        <dsp:cNvSpPr/>
      </dsp:nvSpPr>
      <dsp:spPr>
        <a:xfrm>
          <a:off x="4572009" y="2057401"/>
          <a:ext cx="1258125" cy="1258125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জন্মদিন</a:t>
          </a:r>
          <a:endParaRPr lang="en-US" sz="24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4572009" y="2057401"/>
        <a:ext cx="1258125" cy="1258125"/>
      </dsp:txXfrm>
    </dsp:sp>
    <dsp:sp modelId="{2F5E5CC6-557F-4F7D-B931-7BF433885FCE}">
      <dsp:nvSpPr>
        <dsp:cNvPr id="0" name=""/>
        <dsp:cNvSpPr/>
      </dsp:nvSpPr>
      <dsp:spPr>
        <a:xfrm>
          <a:off x="2533237" y="3839778"/>
          <a:ext cx="1258125" cy="1258125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গায়ে-হলুদ</a:t>
          </a:r>
          <a:endParaRPr lang="en-US" sz="26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2533237" y="3839778"/>
        <a:ext cx="1258125" cy="1258125"/>
      </dsp:txXfrm>
    </dsp:sp>
    <dsp:sp modelId="{CE1AC343-203B-4D42-9974-541B908E2375}">
      <dsp:nvSpPr>
        <dsp:cNvPr id="0" name=""/>
        <dsp:cNvSpPr/>
      </dsp:nvSpPr>
      <dsp:spPr>
        <a:xfrm>
          <a:off x="624166" y="1930708"/>
          <a:ext cx="1258125" cy="1258125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আকিকা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624166" y="1930708"/>
        <a:ext cx="1258125" cy="1258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380700-sunflower-field-witl-lot-of-yellow-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826383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3810000"/>
            <a:ext cx="9144000" cy="2599730"/>
          </a:xfrm>
          <a:prstGeom prst="rect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অভিনন্দন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14800" y="2971800"/>
            <a:ext cx="45719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_mother_feed_ch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066800"/>
            <a:ext cx="5408773" cy="3608665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5105401"/>
            <a:ext cx="36576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desh-sponsorship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-228600"/>
            <a:ext cx="7620000" cy="542324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67825" y="-113330"/>
            <a:ext cx="60019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Happy birthday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438400" y="5410200"/>
            <a:ext cx="35052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95400" y="457200"/>
          <a:ext cx="63246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33800" y="2209800"/>
            <a:ext cx="2057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3911687">
            <a:off x="5768293" y="1434827"/>
            <a:ext cx="543281" cy="1207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8298993">
            <a:off x="3228412" y="1399363"/>
            <a:ext cx="543281" cy="1207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8119349">
            <a:off x="5705073" y="3640310"/>
            <a:ext cx="543281" cy="1207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2728245">
            <a:off x="3321149" y="3670858"/>
            <a:ext cx="543281" cy="1207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2590800"/>
            <a:ext cx="1524000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_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929972">
            <a:off x="1291925" y="1223001"/>
            <a:ext cx="26670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আকিকা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947244">
            <a:off x="5935292" y="1267776"/>
            <a:ext cx="2209800" cy="5847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মুখে_ভাত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7929797">
            <a:off x="5606688" y="4325555"/>
            <a:ext cx="2514600" cy="64633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জন্মদিন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3957394">
            <a:off x="1334356" y="4817876"/>
            <a:ext cx="3048000" cy="646331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গায়ে_হলুদ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048000"/>
            <a:ext cx="2658103" cy="204549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 descr="image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33400"/>
            <a:ext cx="2619375" cy="17430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 descr="index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581400"/>
            <a:ext cx="2867025" cy="15906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304800"/>
            <a:ext cx="2628900" cy="17430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2667000"/>
            <a:ext cx="1905000" cy="646331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পানচিনি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2286000"/>
            <a:ext cx="2057400" cy="58477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562600"/>
            <a:ext cx="2209800" cy="646331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হালখাতা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5486400"/>
            <a:ext cx="2057400" cy="707886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 w="57150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5052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85800"/>
            <a:ext cx="3866335" cy="304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5105400"/>
            <a:ext cx="6781800" cy="14465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4114800" cy="31432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38400" y="4267200"/>
            <a:ext cx="3505200" cy="52322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দলঃজবা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71600"/>
            <a:ext cx="2624164" cy="22859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3048000" cy="23336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8200" y="4419600"/>
            <a:ext cx="8001000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দলঃবেলীঃএ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953000"/>
            <a:ext cx="76200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133600"/>
            <a:ext cx="6019800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4267200" cy="1752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505200"/>
            <a:ext cx="6705600" cy="9541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ওধর্মীয়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অনুষ্ঠানেরনাম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3429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vlcsnap-2013-05-12-17h14m14s1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733800"/>
            <a:ext cx="3352800" cy="2743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239000" cy="338554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রাহিমা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5943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Wave2">
              <a:avLst>
                <a:gd name="adj1" fmla="val 12500"/>
                <a:gd name="adj2" fmla="val 556"/>
              </a:avLst>
            </a:prstTxWarp>
            <a:spAutoFit/>
          </a:bodyPr>
          <a:lstStyle/>
          <a:p>
            <a:pPr algn="ctr"/>
            <a:r>
              <a:rPr lang="en-US" sz="4400" b="1" dirty="0" err="1" smtClean="0">
                <a:ln w="900" cmpd="sng">
                  <a:solidFill>
                    <a:schemeClr val="accent3">
                      <a:lumMod val="60000"/>
                      <a:lumOff val="4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ln w="900" cmpd="sng">
                <a:solidFill>
                  <a:schemeClr val="accent3">
                    <a:lumMod val="60000"/>
                    <a:lumOff val="4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447800"/>
            <a:ext cx="8077200" cy="17543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শ্রেণিঃচতুর্থ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সময়ঃ৪৫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828800"/>
            <a:ext cx="7543800" cy="255454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শিখণফলঃ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১।সামাজিক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আচার_অনুষ্ঠান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00200"/>
            <a:ext cx="7848600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সৃষ্টিঃ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/>
              <a:t>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81200"/>
            <a:ext cx="8077200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আচার_অনুষ্ঠান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7315200" cy="5486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228600"/>
            <a:ext cx="7360920" cy="5412441"/>
            <a:chOff x="-721674" y="268311"/>
            <a:chExt cx="9172862" cy="6352659"/>
          </a:xfrm>
        </p:grpSpPr>
        <p:pic>
          <p:nvPicPr>
            <p:cNvPr id="2" name="Picture 1" descr="Bangladeshi-Wedding-Gaye-Holud-Sydney-3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21674" y="268311"/>
              <a:ext cx="9172862" cy="6352659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3" name="Picture 2" descr="Aaj_Gaye_Holud.jpg"/>
            <p:cNvPicPr>
              <a:picLocks noChangeAspect="1"/>
            </p:cNvPicPr>
            <p:nvPr/>
          </p:nvPicPr>
          <p:blipFill>
            <a:blip r:embed="rId3" cstate="print"/>
            <a:srcRect l="21333" t="74286" r="21066"/>
            <a:stretch>
              <a:fillRect/>
            </a:stretch>
          </p:blipFill>
          <p:spPr>
            <a:xfrm>
              <a:off x="2316955" y="357748"/>
              <a:ext cx="2667000" cy="752231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sp>
        <p:nvSpPr>
          <p:cNvPr id="5" name="TextBox 4"/>
          <p:cNvSpPr txBox="1"/>
          <p:nvPr/>
        </p:nvSpPr>
        <p:spPr>
          <a:xfrm rot="10800000" flipV="1">
            <a:off x="2971800" y="5715000"/>
            <a:ext cx="2133600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0"/>
            <a:ext cx="8534400" cy="5098633"/>
            <a:chOff x="-2133600" y="-467792"/>
            <a:chExt cx="7010400" cy="5251033"/>
          </a:xfrm>
        </p:grpSpPr>
        <p:pic>
          <p:nvPicPr>
            <p:cNvPr id="2" name="Picture 1" descr="ass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133600" y="-467792"/>
              <a:ext cx="7010400" cy="5251033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3" name="Picture 2" descr="bab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0" y="-315392"/>
              <a:ext cx="1447800" cy="1027376"/>
            </a:xfrm>
            <a:prstGeom prst="rect">
              <a:avLst/>
            </a:prstGeom>
            <a:ln w="762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3200400" y="5410200"/>
            <a:ext cx="3962400" cy="762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আকিকা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375</TotalTime>
  <Words>116</Words>
  <Application>Microsoft Office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comilla</dc:creator>
  <cp:lastModifiedBy>pti comilla</cp:lastModifiedBy>
  <cp:revision>32</cp:revision>
  <dcterms:created xsi:type="dcterms:W3CDTF">2006-08-16T00:00:00Z</dcterms:created>
  <dcterms:modified xsi:type="dcterms:W3CDTF">2013-05-15T03:44:59Z</dcterms:modified>
</cp:coreProperties>
</file>